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BB58-4F20-42C5-AEFC-C73259A0A663}" type="datetimeFigureOut">
              <a:rPr lang="cs-CZ" smtClean="0"/>
              <a:pPr/>
              <a:t>18.3.2012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D01F-743E-4B29-9F6C-194C3477D9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BB58-4F20-42C5-AEFC-C73259A0A663}" type="datetimeFigureOut">
              <a:rPr lang="cs-CZ" smtClean="0"/>
              <a:pPr/>
              <a:t>18.3.2012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D01F-743E-4B29-9F6C-194C3477D9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BB58-4F20-42C5-AEFC-C73259A0A663}" type="datetimeFigureOut">
              <a:rPr lang="cs-CZ" smtClean="0"/>
              <a:pPr/>
              <a:t>18.3.2012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D01F-743E-4B29-9F6C-194C3477D9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BB58-4F20-42C5-AEFC-C73259A0A663}" type="datetimeFigureOut">
              <a:rPr lang="cs-CZ" smtClean="0"/>
              <a:pPr/>
              <a:t>18.3.2012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D01F-743E-4B29-9F6C-194C3477D9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BB58-4F20-42C5-AEFC-C73259A0A663}" type="datetimeFigureOut">
              <a:rPr lang="cs-CZ" smtClean="0"/>
              <a:pPr/>
              <a:t>18.3.2012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D01F-743E-4B29-9F6C-194C3477D9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BB58-4F20-42C5-AEFC-C73259A0A663}" type="datetimeFigureOut">
              <a:rPr lang="cs-CZ" smtClean="0"/>
              <a:pPr/>
              <a:t>18.3.2012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D01F-743E-4B29-9F6C-194C3477D9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BB58-4F20-42C5-AEFC-C73259A0A663}" type="datetimeFigureOut">
              <a:rPr lang="cs-CZ" smtClean="0"/>
              <a:pPr/>
              <a:t>18.3.2012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D01F-743E-4B29-9F6C-194C3477D9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BB58-4F20-42C5-AEFC-C73259A0A663}" type="datetimeFigureOut">
              <a:rPr lang="cs-CZ" smtClean="0"/>
              <a:pPr/>
              <a:t>18.3.2012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D01F-743E-4B29-9F6C-194C3477D9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BB58-4F20-42C5-AEFC-C73259A0A663}" type="datetimeFigureOut">
              <a:rPr lang="cs-CZ" smtClean="0"/>
              <a:pPr/>
              <a:t>18.3.2012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D01F-743E-4B29-9F6C-194C3477D9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BB58-4F20-42C5-AEFC-C73259A0A663}" type="datetimeFigureOut">
              <a:rPr lang="cs-CZ" smtClean="0"/>
              <a:pPr/>
              <a:t>18.3.2012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D01F-743E-4B29-9F6C-194C3477D9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BB58-4F20-42C5-AEFC-C73259A0A663}" type="datetimeFigureOut">
              <a:rPr lang="cs-CZ" smtClean="0"/>
              <a:pPr/>
              <a:t>18.3.2012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D01F-743E-4B29-9F6C-194C3477D9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4BB58-4F20-42C5-AEFC-C73259A0A663}" type="datetimeFigureOut">
              <a:rPr lang="cs-CZ" smtClean="0"/>
              <a:pPr/>
              <a:t>18.3.2012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8D01F-743E-4B29-9F6C-194C3477D93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/>
          <a:lstStyle/>
          <a:p>
            <a:r>
              <a:rPr lang="cs-CZ" dirty="0" smtClean="0"/>
              <a:t> Vampy  - odměna, kterou si musí vyndat </a:t>
            </a:r>
            <a:endParaRPr lang="cs-CZ" dirty="0"/>
          </a:p>
        </p:txBody>
      </p:sp>
      <p:pic>
        <p:nvPicPr>
          <p:cNvPr id="1026" name="Picture 2" descr="C:\Users\Janicka\Desktop\romča\romča\100_1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3810000" cy="2857500"/>
          </a:xfrm>
          <a:prstGeom prst="rect">
            <a:avLst/>
          </a:prstGeom>
          <a:noFill/>
        </p:spPr>
      </p:pic>
      <p:pic>
        <p:nvPicPr>
          <p:cNvPr id="1027" name="Picture 3" descr="C:\Users\Janicka\Desktop\romča\romča\100_1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776"/>
            <a:ext cx="3810000" cy="2857500"/>
          </a:xfrm>
          <a:prstGeom prst="rect">
            <a:avLst/>
          </a:prstGeom>
          <a:noFill/>
        </p:spPr>
      </p:pic>
      <p:pic>
        <p:nvPicPr>
          <p:cNvPr id="1028" name="Picture 4" descr="C:\Users\Janicka\Desktop\romča\romča\100_1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78904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Vampy a zábava</a:t>
            </a:r>
            <a:endParaRPr lang="cs-CZ" dirty="0"/>
          </a:p>
        </p:txBody>
      </p:sp>
      <p:pic>
        <p:nvPicPr>
          <p:cNvPr id="3074" name="Picture 2" descr="C:\Users\Janicka\Desktop\romča\kuks\IMG_16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24744"/>
            <a:ext cx="6192688" cy="4128458"/>
          </a:xfrm>
          <a:prstGeom prst="rect">
            <a:avLst/>
          </a:prstGeom>
          <a:noFill/>
        </p:spPr>
      </p:pic>
      <p:pic>
        <p:nvPicPr>
          <p:cNvPr id="2052" name="Picture 4" descr="C:\Users\Janicka\Pictures\vampy\DSCN0521.JPG"/>
          <p:cNvPicPr>
            <a:picLocks noChangeAspect="1" noChangeArrowheads="1"/>
          </p:cNvPicPr>
          <p:nvPr/>
        </p:nvPicPr>
        <p:blipFill>
          <a:blip r:embed="rId3" cstate="print"/>
          <a:srcRect b="32203"/>
          <a:stretch>
            <a:fillRect/>
          </a:stretch>
        </p:blipFill>
        <p:spPr bwMode="auto">
          <a:xfrm>
            <a:off x="2555776" y="4697760"/>
            <a:ext cx="4248472" cy="2160240"/>
          </a:xfrm>
          <a:prstGeom prst="rect">
            <a:avLst/>
          </a:prstGeom>
          <a:noFill/>
        </p:spPr>
      </p:pic>
      <p:pic>
        <p:nvPicPr>
          <p:cNvPr id="2051" name="Picture 3" descr="C:\Users\Janicka\Pictures\vampy\DSCN0519.JPG"/>
          <p:cNvPicPr>
            <a:picLocks noChangeAspect="1" noChangeArrowheads="1"/>
          </p:cNvPicPr>
          <p:nvPr/>
        </p:nvPicPr>
        <p:blipFill>
          <a:blip r:embed="rId4" cstate="print"/>
          <a:srcRect l="36191" t="28567" r="17485" b="28583"/>
          <a:stretch>
            <a:fillRect/>
          </a:stretch>
        </p:blipFill>
        <p:spPr bwMode="auto">
          <a:xfrm>
            <a:off x="6660232" y="548680"/>
            <a:ext cx="2304256" cy="1728192"/>
          </a:xfrm>
          <a:prstGeom prst="rect">
            <a:avLst/>
          </a:prstGeom>
          <a:noFill/>
        </p:spPr>
      </p:pic>
      <p:pic>
        <p:nvPicPr>
          <p:cNvPr id="2050" name="Picture 2" descr="C:\Users\Janicka\Desktop\romča\romča\100_1483.jpg"/>
          <p:cNvPicPr>
            <a:picLocks noChangeAspect="1" noChangeArrowheads="1"/>
          </p:cNvPicPr>
          <p:nvPr/>
        </p:nvPicPr>
        <p:blipFill>
          <a:blip r:embed="rId5" cstate="print"/>
          <a:srcRect l="20790" r="13061"/>
          <a:stretch>
            <a:fillRect/>
          </a:stretch>
        </p:blipFill>
        <p:spPr bwMode="auto">
          <a:xfrm>
            <a:off x="0" y="2276872"/>
            <a:ext cx="2520280" cy="2857500"/>
          </a:xfrm>
          <a:prstGeom prst="rect">
            <a:avLst/>
          </a:prstGeom>
          <a:noFill/>
        </p:spPr>
      </p:pic>
      <p:pic>
        <p:nvPicPr>
          <p:cNvPr id="3075" name="Picture 3" descr="C:\Users\Janicka\Desktop\romča\Vánoce 2011\100_1452.jpg"/>
          <p:cNvPicPr>
            <a:picLocks noChangeAspect="1" noChangeArrowheads="1"/>
          </p:cNvPicPr>
          <p:nvPr/>
        </p:nvPicPr>
        <p:blipFill>
          <a:blip r:embed="rId6" cstate="print"/>
          <a:srcRect l="30240" r="22511" b="31961"/>
          <a:stretch>
            <a:fillRect/>
          </a:stretch>
        </p:blipFill>
        <p:spPr bwMode="auto">
          <a:xfrm>
            <a:off x="7092280" y="3933056"/>
            <a:ext cx="1800200" cy="1944216"/>
          </a:xfrm>
          <a:prstGeom prst="rect">
            <a:avLst/>
          </a:prstGeom>
          <a:noFill/>
        </p:spPr>
      </p:pic>
      <p:pic>
        <p:nvPicPr>
          <p:cNvPr id="3076" name="Picture 4" descr="C:\Users\Janicka\Desktop\romča\Vánoce 2011\100_1445.jpg"/>
          <p:cNvPicPr>
            <a:picLocks noChangeAspect="1" noChangeArrowheads="1"/>
          </p:cNvPicPr>
          <p:nvPr/>
        </p:nvPicPr>
        <p:blipFill>
          <a:blip r:embed="rId7" cstate="print"/>
          <a:srcRect l="28111" t="29635" r="32199" b="17446"/>
          <a:stretch>
            <a:fillRect/>
          </a:stretch>
        </p:blipFill>
        <p:spPr bwMode="auto">
          <a:xfrm>
            <a:off x="971600" y="5157192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Vampy pracuje</a:t>
            </a:r>
            <a:endParaRPr lang="cs-CZ" dirty="0"/>
          </a:p>
        </p:txBody>
      </p:sp>
      <p:pic>
        <p:nvPicPr>
          <p:cNvPr id="3074" name="Picture 2" descr="C:\Users\Janicka\Pictures\vampy\DSCN0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032448" cy="3024336"/>
          </a:xfrm>
          <a:prstGeom prst="rect">
            <a:avLst/>
          </a:prstGeom>
          <a:noFill/>
        </p:spPr>
      </p:pic>
      <p:pic>
        <p:nvPicPr>
          <p:cNvPr id="3075" name="Picture 3" descr="C:\Users\Janicka\Pictures\vampy\DSCN0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052736"/>
            <a:ext cx="4782146" cy="3586610"/>
          </a:xfrm>
          <a:prstGeom prst="rect">
            <a:avLst/>
          </a:prstGeom>
          <a:noFill/>
        </p:spPr>
      </p:pic>
      <p:pic>
        <p:nvPicPr>
          <p:cNvPr id="3076" name="Picture 4" descr="C:\Users\Janicka\Pictures\vampy\DSCN06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645024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Vampy – Babiččino údolí</a:t>
            </a:r>
            <a:endParaRPr lang="cs-CZ" dirty="0"/>
          </a:p>
        </p:txBody>
      </p:sp>
      <p:pic>
        <p:nvPicPr>
          <p:cNvPr id="4098" name="Picture 2" descr="C:\Users\Janicka\Desktop\romča\Babičino údolí, černá hora, zoo dvůr králové\100_09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810000" cy="2857500"/>
          </a:xfrm>
          <a:prstGeom prst="rect">
            <a:avLst/>
          </a:prstGeom>
          <a:noFill/>
        </p:spPr>
      </p:pic>
      <p:pic>
        <p:nvPicPr>
          <p:cNvPr id="4099" name="Picture 3" descr="C:\Users\Janicka\Desktop\romča\Babičino údolí, černá hora, zoo dvůr králové\100_09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3810000" cy="2857500"/>
          </a:xfrm>
          <a:prstGeom prst="rect">
            <a:avLst/>
          </a:prstGeom>
          <a:noFill/>
        </p:spPr>
      </p:pic>
      <p:pic>
        <p:nvPicPr>
          <p:cNvPr id="1026" name="Picture 2" descr="C:\Users\Janicka\Desktop\romča\Babičino údolí, černá hora, zoo dvůr králové\100_09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57301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Vampy na Černé hoře</a:t>
            </a:r>
            <a:endParaRPr lang="cs-CZ" dirty="0"/>
          </a:p>
        </p:txBody>
      </p:sp>
      <p:pic>
        <p:nvPicPr>
          <p:cNvPr id="2050" name="Picture 2" descr="C:\Users\Janicka\Desktop\romča\Babičino údolí, černá hora, zoo dvůr králové\100_1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810000" cy="2857500"/>
          </a:xfrm>
          <a:prstGeom prst="rect">
            <a:avLst/>
          </a:prstGeom>
          <a:noFill/>
        </p:spPr>
      </p:pic>
      <p:pic>
        <p:nvPicPr>
          <p:cNvPr id="2051" name="Picture 3" descr="C:\Users\Janicka\Desktop\romča\Babičino údolí, černá hora, zoo dvůr králové\100_1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3810000" cy="2857500"/>
          </a:xfrm>
          <a:prstGeom prst="rect">
            <a:avLst/>
          </a:prstGeom>
          <a:noFill/>
        </p:spPr>
      </p:pic>
      <p:pic>
        <p:nvPicPr>
          <p:cNvPr id="2052" name="Picture 4" descr="C:\Users\Janicka\Desktop\romča\Babičino údolí, černá hora, zoo dvůr králové\100_11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780928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Vampynčiny narozeniny</a:t>
            </a:r>
            <a:endParaRPr lang="cs-CZ" dirty="0"/>
          </a:p>
        </p:txBody>
      </p:sp>
      <p:pic>
        <p:nvPicPr>
          <p:cNvPr id="4099" name="Picture 3" descr="C:\Users\Janicka\Pictures\22,2,2012\DSCN0464.JPG"/>
          <p:cNvPicPr>
            <a:picLocks noChangeAspect="1" noChangeArrowheads="1"/>
          </p:cNvPicPr>
          <p:nvPr/>
        </p:nvPicPr>
        <p:blipFill>
          <a:blip r:embed="rId2" cstate="print"/>
          <a:srcRect t="320" r="22876"/>
          <a:stretch>
            <a:fillRect/>
          </a:stretch>
        </p:blipFill>
        <p:spPr bwMode="auto">
          <a:xfrm>
            <a:off x="467544" y="1124744"/>
            <a:ext cx="5760640" cy="5584061"/>
          </a:xfrm>
          <a:prstGeom prst="rect">
            <a:avLst/>
          </a:prstGeom>
          <a:noFill/>
        </p:spPr>
      </p:pic>
      <p:pic>
        <p:nvPicPr>
          <p:cNvPr id="4098" name="Picture 2" descr="C:\Users\Janicka\Pictures\22,2,2012\DSCN0453.JPG"/>
          <p:cNvPicPr>
            <a:picLocks noChangeAspect="1" noChangeArrowheads="1"/>
          </p:cNvPicPr>
          <p:nvPr/>
        </p:nvPicPr>
        <p:blipFill>
          <a:blip r:embed="rId3" cstate="print"/>
          <a:srcRect l="10390" r="23377"/>
          <a:stretch>
            <a:fillRect/>
          </a:stretch>
        </p:blipFill>
        <p:spPr bwMode="auto">
          <a:xfrm>
            <a:off x="5076056" y="1556792"/>
            <a:ext cx="3672408" cy="4158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Vampy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5915000" cy="604664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Když může panička, tak já taky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pic>
        <p:nvPicPr>
          <p:cNvPr id="5122" name="Picture 2" descr="C:\Users\Janicka\Pictures\Exodus\třemošná 2011\100_3813.JPG"/>
          <p:cNvPicPr>
            <a:picLocks noChangeAspect="1" noChangeArrowheads="1"/>
          </p:cNvPicPr>
          <p:nvPr/>
        </p:nvPicPr>
        <p:blipFill>
          <a:blip r:embed="rId2" cstate="print"/>
          <a:srcRect l="28411"/>
          <a:stretch>
            <a:fillRect/>
          </a:stretch>
        </p:blipFill>
        <p:spPr bwMode="auto">
          <a:xfrm>
            <a:off x="2411760" y="2060848"/>
            <a:ext cx="4688609" cy="4366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33</Words>
  <Application>Microsoft Office PowerPoint</Application>
  <PresentationFormat>Předvádění na obrazovce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 Vampy  - odměna, kterou si musí vyndat </vt:lpstr>
      <vt:lpstr>Vampy a zábava</vt:lpstr>
      <vt:lpstr>Vampy pracuje</vt:lpstr>
      <vt:lpstr>Vampy – Babiččino údolí</vt:lpstr>
      <vt:lpstr>Vampy na Černé hoře</vt:lpstr>
      <vt:lpstr>Vampynčiny narozeniny</vt:lpstr>
      <vt:lpstr>Vampy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Vampy  - odměna, kterou si musí vyndat </dc:title>
  <dc:creator>Janička</dc:creator>
  <cp:lastModifiedBy>Janička</cp:lastModifiedBy>
  <cp:revision>3</cp:revision>
  <dcterms:created xsi:type="dcterms:W3CDTF">2012-03-18T11:17:25Z</dcterms:created>
  <dcterms:modified xsi:type="dcterms:W3CDTF">2012-03-18T16:10:15Z</dcterms:modified>
</cp:coreProperties>
</file>